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72" r:id="rId11"/>
    <p:sldId id="279" r:id="rId12"/>
    <p:sldId id="287" r:id="rId13"/>
    <p:sldId id="264" r:id="rId14"/>
    <p:sldId id="268" r:id="rId15"/>
    <p:sldId id="281" r:id="rId16"/>
    <p:sldId id="285" r:id="rId17"/>
    <p:sldId id="270" r:id="rId18"/>
    <p:sldId id="271" r:id="rId19"/>
    <p:sldId id="273" r:id="rId20"/>
    <p:sldId id="274" r:id="rId21"/>
    <p:sldId id="275" r:id="rId22"/>
    <p:sldId id="286" r:id="rId23"/>
    <p:sldId id="276" r:id="rId24"/>
    <p:sldId id="278" r:id="rId25"/>
    <p:sldId id="288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0"/>
    <p:restoredTop sz="93762"/>
  </p:normalViewPr>
  <p:slideViewPr>
    <p:cSldViewPr snapToGrid="0" snapToObjects="1">
      <p:cViewPr>
        <p:scale>
          <a:sx n="79" d="100"/>
          <a:sy n="79" d="100"/>
        </p:scale>
        <p:origin x="6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4B60C-AA61-E046-8428-0BABBD7429D2}" type="datetimeFigureOut">
              <a:rPr lang="en-US" smtClean="0"/>
              <a:t>8/4/17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86748-A171-0E48-99C3-CDA22678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3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86748-A171-0E48-99C3-CDA2267857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8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3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5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4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2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3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8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04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0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0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D9745-707E-1242-B624-DD5BA723E5A2}" type="datetimeFigureOut">
              <a:rPr lang="en-US" smtClean="0"/>
              <a:t>8/4/17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45AF1-4D4B-D94F-B25F-0009B9756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33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ecuddy.github.io/bricklayer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 Space </a:t>
            </a:r>
            <a:br>
              <a:rPr lang="en-US" dirty="0" smtClean="0"/>
            </a:br>
            <a:r>
              <a:rPr lang="en-US" dirty="0" smtClean="0"/>
              <a:t>Innovation Fellowship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49335"/>
            <a:ext cx="9144000" cy="1655762"/>
          </a:xfrm>
        </p:spPr>
        <p:txBody>
          <a:bodyPr>
            <a:normAutofit/>
          </a:bodyPr>
          <a:lstStyle/>
          <a:p>
            <a:r>
              <a:rPr lang="en-US" sz="3800" dirty="0" smtClean="0"/>
              <a:t>By Charlie Cuddy with Bricklayer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08413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Bricklayer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All exercises done in Bricklayer-Lite can be coded in Bricklayer with the same format</a:t>
            </a:r>
          </a:p>
          <a:p>
            <a:endParaRPr lang="en-US" sz="3200" dirty="0" smtClean="0"/>
          </a:p>
          <a:p>
            <a:r>
              <a:rPr lang="en-US" sz="3200" dirty="0" smtClean="0"/>
              <a:t>Video Tutorials and Code-</a:t>
            </a:r>
            <a:r>
              <a:rPr lang="en-US" sz="3200" dirty="0" err="1" smtClean="0"/>
              <a:t>Alongs</a:t>
            </a:r>
            <a:r>
              <a:rPr lang="en-US" sz="3200" dirty="0" smtClean="0"/>
              <a:t> available at Bricklayer</a:t>
            </a:r>
          </a:p>
          <a:p>
            <a:endParaRPr lang="en-US" sz="3200" dirty="0"/>
          </a:p>
          <a:p>
            <a:r>
              <a:rPr lang="en-US" sz="3200" dirty="0" smtClean="0"/>
              <a:t>Documentation available at Bricklayer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85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08" y="2622431"/>
            <a:ext cx="10991491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Beginner Bricklayer Projects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5389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Exercises to Practice Bricklayer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36" y="1325563"/>
            <a:ext cx="3124200" cy="226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78926"/>
            <a:ext cx="3942272" cy="2612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13" y="1325563"/>
            <a:ext cx="38227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13" y="3881733"/>
            <a:ext cx="3313263" cy="26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4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smtClean="0"/>
              <a:t>Pentominoes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41" y="980508"/>
            <a:ext cx="7542488" cy="5894745"/>
          </a:xfrm>
        </p:spPr>
      </p:pic>
    </p:spTree>
    <p:extLst>
      <p:ext uri="{BB962C8B-B14F-4D97-AF65-F5344CB8AC3E}">
        <p14:creationId xmlns:p14="http://schemas.microsoft.com/office/powerpoint/2010/main" val="140641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841"/>
            <a:ext cx="5689395" cy="653163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486">
            <a:off x="5039886" y="2403947"/>
            <a:ext cx="7491469" cy="1953421"/>
          </a:xfrm>
        </p:spPr>
      </p:pic>
      <p:sp>
        <p:nvSpPr>
          <p:cNvPr id="6" name="TextBox 5"/>
          <p:cNvSpPr txBox="1"/>
          <p:nvPr/>
        </p:nvSpPr>
        <p:spPr>
          <a:xfrm>
            <a:off x="9109494" y="1138687"/>
            <a:ext cx="2183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View in LDD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25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5079" cy="4786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53" y="3480285"/>
            <a:ext cx="4376707" cy="3170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475" y="226609"/>
            <a:ext cx="4341963" cy="30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9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476" y="26051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Moderate Bricklayer Projects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115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61742" y="484555"/>
            <a:ext cx="4090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Code to DIE for</a:t>
            </a:r>
            <a:r>
              <a:rPr lang="mr-IN" sz="4000" dirty="0" smtClean="0"/>
              <a:t>…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61742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42" y="1676995"/>
            <a:ext cx="5930258" cy="518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in </a:t>
            </a:r>
            <a:r>
              <a:rPr lang="en-US" dirty="0" err="1" smtClean="0"/>
              <a:t>LDraw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0" y="1877383"/>
            <a:ext cx="8699535" cy="4799462"/>
          </a:xfrm>
        </p:spPr>
      </p:pic>
    </p:spTree>
    <p:extLst>
      <p:ext uri="{BB962C8B-B14F-4D97-AF65-F5344CB8AC3E}">
        <p14:creationId xmlns:p14="http://schemas.microsoft.com/office/powerpoint/2010/main" val="144566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93" y="-19177"/>
            <a:ext cx="4618008" cy="6877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739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The Goal of Innovation Fellowship: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My </a:t>
            </a:r>
            <a:r>
              <a:rPr lang="en-US" sz="3200" dirty="0"/>
              <a:t>focus is to help get computer programming into more classrooms, libraries, and after school programs by giving teachers a guide on how to easily use Bricklayer in their classroom without the teacher needing to have previous knowledge themselves.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 smtClean="0"/>
              <a:t>Bricklayer is </a:t>
            </a:r>
            <a:r>
              <a:rPr lang="en-US" sz="3200" dirty="0"/>
              <a:t>a local non-profit which combines the use of code, math, art, spatial recognition, creativity, and problem-solving to teach computer </a:t>
            </a:r>
            <a:r>
              <a:rPr lang="en-US" sz="3200" dirty="0" smtClean="0"/>
              <a:t>science.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4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2463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2" y="2463800"/>
            <a:ext cx="5103334" cy="439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931" y="0"/>
            <a:ext cx="6502069" cy="4034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20" y="3364301"/>
            <a:ext cx="6490080" cy="34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3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9241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77" y="0"/>
            <a:ext cx="684362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9693">
            <a:off x="1758761" y="1932317"/>
            <a:ext cx="5892164" cy="272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4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476" y="26051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Advanced Bricklayer Projects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33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72078" y="0"/>
            <a:ext cx="4438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Memorial Stadium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418"/>
            <a:ext cx="10591800" cy="250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3318"/>
            <a:ext cx="10023894" cy="372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8" y="0"/>
            <a:ext cx="12096562" cy="6858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881"/>
            <a:ext cx="7978887" cy="48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1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517">
            <a:off x="5172173" y="-1479932"/>
            <a:ext cx="7289629" cy="5467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3592"/>
            <a:ext cx="6085332" cy="4563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44">
            <a:off x="-443604" y="-981150"/>
            <a:ext cx="6051796" cy="451230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74" y="2738865"/>
            <a:ext cx="6285126" cy="4482138"/>
          </a:xfrm>
        </p:spPr>
      </p:pic>
    </p:spTree>
    <p:extLst>
      <p:ext uri="{BB962C8B-B14F-4D97-AF65-F5344CB8AC3E}">
        <p14:creationId xmlns:p14="http://schemas.microsoft.com/office/powerpoint/2010/main" val="46248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https://codecuddy.github.io/bricklayer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website was built to help set up the steps to get started in Bricklayer, exercises to practice coding in Bricklayer, and ideas of artifacts to code.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214" y="0"/>
            <a:ext cx="10515600" cy="1325563"/>
          </a:xfrm>
        </p:spPr>
        <p:txBody>
          <a:bodyPr/>
          <a:lstStyle/>
          <a:p>
            <a:r>
              <a:rPr lang="en-US" dirty="0" smtClean="0"/>
              <a:t>First Sessions with Bricklayer: The Grid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12" y="1325563"/>
            <a:ext cx="8153603" cy="55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First Sessions with Bricklayer: </a:t>
            </a:r>
            <a:r>
              <a:rPr lang="en-US" dirty="0" err="1" smtClean="0"/>
              <a:t>Vitruvia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422" y="1073313"/>
            <a:ext cx="8874768" cy="5532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6296"/>
            <a:ext cx="6981496" cy="2295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658497" y="1952368"/>
            <a:ext cx="2681417" cy="64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0" y="2593584"/>
            <a:ext cx="4658498" cy="1322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981496" y="2593584"/>
            <a:ext cx="358418" cy="1322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57422" y="3052120"/>
            <a:ext cx="0" cy="8641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8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First Sessions with Bricklayer: </a:t>
            </a:r>
            <a:r>
              <a:rPr lang="en-US" dirty="0" err="1" smtClean="0"/>
              <a:t>Vitruvia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683" y="978939"/>
            <a:ext cx="8428944" cy="50287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" y="2582256"/>
            <a:ext cx="4549863" cy="419321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998436" y="1708030"/>
            <a:ext cx="3489956" cy="10006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98436" y="4071668"/>
            <a:ext cx="3489956" cy="24844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8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453" y="0"/>
            <a:ext cx="10515600" cy="1325563"/>
          </a:xfrm>
        </p:spPr>
        <p:txBody>
          <a:bodyPr/>
          <a:lstStyle/>
          <a:p>
            <a:r>
              <a:rPr lang="en-US" dirty="0" smtClean="0"/>
              <a:t>First Sessions with Bricklayer: Bricklayer-Lite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7" y="1325563"/>
            <a:ext cx="10060771" cy="5351282"/>
          </a:xfrm>
        </p:spPr>
      </p:pic>
    </p:spTree>
    <p:extLst>
      <p:ext uri="{BB962C8B-B14F-4D97-AF65-F5344CB8AC3E}">
        <p14:creationId xmlns:p14="http://schemas.microsoft.com/office/powerpoint/2010/main" val="1329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74" y="207035"/>
            <a:ext cx="7010626" cy="63215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1" y="1694285"/>
            <a:ext cx="4700499" cy="3347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261" y="724620"/>
            <a:ext cx="4693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Drag and Drop Code Blocks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15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Exercises </a:t>
            </a:r>
            <a:r>
              <a:rPr lang="en-US" smtClean="0"/>
              <a:t>to Practice Bricklayer-Lite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36" y="1325563"/>
            <a:ext cx="3124200" cy="226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78926"/>
            <a:ext cx="3942272" cy="2612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13" y="1325563"/>
            <a:ext cx="38227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13" y="3881733"/>
            <a:ext cx="3313263" cy="26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418" y="0"/>
            <a:ext cx="10515600" cy="1325563"/>
          </a:xfrm>
        </p:spPr>
        <p:txBody>
          <a:bodyPr/>
          <a:lstStyle/>
          <a:p>
            <a:pPr algn="ctr"/>
            <a:r>
              <a:rPr lang="en-US" sz="6000" dirty="0" smtClean="0"/>
              <a:t>Bricklayer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8121300" y="1368476"/>
            <a:ext cx="3836307" cy="483209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o</a:t>
            </a:r>
            <a:r>
              <a:rPr lang="en-US" sz="28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pen Level_3;</a:t>
            </a:r>
          </a:p>
          <a:p>
            <a:endParaRPr lang="en-US" sz="28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fun code(</a:t>
            </a:r>
            <a:r>
              <a:rPr lang="en-US" sz="28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x,z</a:t>
            </a:r>
            <a:r>
              <a:rPr lang="en-US" sz="28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) = (</a:t>
            </a:r>
          </a:p>
          <a:p>
            <a:r>
              <a:rPr lang="en-US" sz="28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code;</a:t>
            </a:r>
          </a:p>
          <a:p>
            <a:r>
              <a:rPr lang="en-US" sz="28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the;</a:t>
            </a:r>
          </a:p>
          <a:p>
            <a:r>
              <a:rPr lang="en-US" sz="28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thing</a:t>
            </a:r>
            <a:endParaRPr lang="en-US" sz="28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);</a:t>
            </a:r>
          </a:p>
          <a:p>
            <a:endParaRPr lang="en-US" sz="28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build(8,8);</a:t>
            </a:r>
            <a:endParaRPr lang="en-US" sz="28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code(0,0);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show “thing”;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34" y="1153033"/>
            <a:ext cx="6606840" cy="526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203</Words>
  <Application>Microsoft Macintosh PowerPoint</Application>
  <PresentationFormat>Widescreen</PresentationFormat>
  <Paragraphs>41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Courier</vt:lpstr>
      <vt:lpstr>Mangal</vt:lpstr>
      <vt:lpstr>Office Theme</vt:lpstr>
      <vt:lpstr>Do Space  Innovation Fellowship</vt:lpstr>
      <vt:lpstr>The Goal of Innovation Fellowship:</vt:lpstr>
      <vt:lpstr>First Sessions with Bricklayer: The Grid</vt:lpstr>
      <vt:lpstr>First Sessions with Bricklayer: Vitruvia</vt:lpstr>
      <vt:lpstr>First Sessions with Bricklayer: Vitruvia</vt:lpstr>
      <vt:lpstr>First Sessions with Bricklayer: Bricklayer-Lite</vt:lpstr>
      <vt:lpstr>PowerPoint Presentation</vt:lpstr>
      <vt:lpstr>Exercises to Practice Bricklayer-Lite</vt:lpstr>
      <vt:lpstr>Bricklayer</vt:lpstr>
      <vt:lpstr>Bricklayer</vt:lpstr>
      <vt:lpstr>Beginner Bricklayer Projects</vt:lpstr>
      <vt:lpstr>Exercises to Practice Bricklayer</vt:lpstr>
      <vt:lpstr>Pentominoes</vt:lpstr>
      <vt:lpstr>PowerPoint Presentation</vt:lpstr>
      <vt:lpstr>PowerPoint Presentation</vt:lpstr>
      <vt:lpstr>Moderate Bricklayer Projects</vt:lpstr>
      <vt:lpstr>PowerPoint Presentation</vt:lpstr>
      <vt:lpstr>View in LDraw</vt:lpstr>
      <vt:lpstr>PowerPoint Presentation</vt:lpstr>
      <vt:lpstr>PowerPoint Presentation</vt:lpstr>
      <vt:lpstr>PowerPoint Presentation</vt:lpstr>
      <vt:lpstr>Advanced Bricklayer Projects</vt:lpstr>
      <vt:lpstr>PowerPoint Presentation</vt:lpstr>
      <vt:lpstr>PowerPoint Presentation</vt:lpstr>
      <vt:lpstr>PowerPoint Presentation</vt:lpstr>
      <vt:lpstr>https://codecuddy.github.io/bricklayer/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Space  Innovation Fellowship</dc:title>
  <dc:creator>Charlie Cuddy</dc:creator>
  <cp:lastModifiedBy>Charlie Cuddy</cp:lastModifiedBy>
  <cp:revision>31</cp:revision>
  <dcterms:created xsi:type="dcterms:W3CDTF">2017-08-03T22:21:00Z</dcterms:created>
  <dcterms:modified xsi:type="dcterms:W3CDTF">2017-08-04T20:19:33Z</dcterms:modified>
</cp:coreProperties>
</file>